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429"/>
    <a:srgbClr val="721020"/>
    <a:srgbClr val="C61C38"/>
    <a:srgbClr val="003865"/>
    <a:srgbClr val="98A4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39" d="100"/>
          <a:sy n="139" d="100"/>
        </p:scale>
        <p:origin x="-570" y="-90"/>
      </p:cViewPr>
      <p:guideLst>
        <p:guide orient="horz" pos="1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5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8FCBA7-93D4-478C-A893-C15ABCB4F7B5}" type="datetime1">
              <a:rPr lang="de-DE" smtClean="0"/>
              <a:t>03.03.2014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8D1429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227734-E3A0-4D81-87DE-9A2402B7D928}" type="datetime1">
              <a:rPr lang="de-DE" smtClean="0"/>
              <a:t>03.03.2014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_RWW-Fak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9450" y="187936"/>
            <a:ext cx="1914525" cy="520545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ogo_RWW-Fak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5267" y="92688"/>
            <a:ext cx="1191761" cy="324031"/>
          </a:xfrm>
          <a:prstGeom prst="rect">
            <a:avLst/>
          </a:prstGeom>
        </p:spPr>
      </p:pic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86EB57DE-447D-45FE-8622-7DF283179194}" type="datetime1">
              <a:rPr lang="de-DE" smtClean="0"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6234" r="4156"/>
          <a:stretch>
            <a:fillRect/>
          </a:stretch>
        </p:blipFill>
        <p:spPr>
          <a:xfrm>
            <a:off x="222945" y="1986640"/>
            <a:ext cx="4897989" cy="2952000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ReWi_WiSo Lange Gasse Neubau.jpg"/>
          <p:cNvPicPr>
            <a:picLocks noChangeAspect="1"/>
          </p:cNvPicPr>
          <p:nvPr/>
        </p:nvPicPr>
        <p:blipFill>
          <a:blip r:embed="rId3" cstate="print"/>
          <a:srcRect t="1890" r="4252" b="15591"/>
          <a:stretch>
            <a:fillRect/>
          </a:stretch>
        </p:blipFill>
        <p:spPr>
          <a:xfrm>
            <a:off x="4576482" y="1982728"/>
            <a:ext cx="4567133" cy="295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 descr="ReWi_juridicum-aussen09.jpg"/>
          <p:cNvPicPr>
            <a:picLocks noChangeAspect="1"/>
          </p:cNvPicPr>
          <p:nvPr/>
        </p:nvPicPr>
        <p:blipFill>
          <a:blip r:embed="rId2" cstate="print"/>
          <a:srcRect l="4250" t="25464" b="12358"/>
          <a:stretch>
            <a:fillRect/>
          </a:stretch>
        </p:blipFill>
        <p:spPr>
          <a:xfrm>
            <a:off x="212073" y="2992264"/>
            <a:ext cx="4464000" cy="1935469"/>
          </a:xfrm>
          <a:prstGeom prst="rect">
            <a:avLst/>
          </a:prstGeom>
        </p:spPr>
      </p:pic>
      <p:pic>
        <p:nvPicPr>
          <p:cNvPr id="15" name="Grafik 14" descr="ReWi_WiSo Lange Gasse Neubau.jpg"/>
          <p:cNvPicPr>
            <a:picLocks noChangeAspect="1"/>
          </p:cNvPicPr>
          <p:nvPr/>
        </p:nvPicPr>
        <p:blipFill>
          <a:blip r:embed="rId3" cstate="print"/>
          <a:srcRect t="7042" b="35209"/>
          <a:stretch>
            <a:fillRect/>
          </a:stretch>
        </p:blipFill>
        <p:spPr>
          <a:xfrm>
            <a:off x="4668714" y="2988857"/>
            <a:ext cx="4471921" cy="193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D1DAB-460E-4D1F-81ED-4BB681D13062}" type="datetime1">
              <a:rPr lang="de-DE" smtClean="0"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FC63C-B61F-4E8C-A295-E13DCB9EF7EB}" type="datetime1">
              <a:rPr lang="de-DE" smtClean="0"/>
              <a:t>03.03.2014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(16:9)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290</cp:revision>
  <dcterms:created xsi:type="dcterms:W3CDTF">2014-02-08T08:57:37Z</dcterms:created>
  <dcterms:modified xsi:type="dcterms:W3CDTF">2014-03-03T07:27:05Z</dcterms:modified>
</cp:coreProperties>
</file>