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package/2006/relationships/metadata/extended-properties" Target="docProps/app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4711" autoAdjust="0"/>
  </p:normalViewPr>
  <p:slideViewPr>
    <p:cSldViewPr snapToGrid="0" snapToObjects="1"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marL="0" lvl="0" indent="0">
              <a:buNone/>
            </a:pPr>
            <a:r>
              <a:rPr/>
              <a:t>Elements of Interaction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lvl="0" indent="0">
              <a:buNone/>
            </a:pPr>
            <a:r>
              <a:t/>
            </a:r>
            <a:br/>
            <a:r>
              <a:t/>
            </a:r>
            <a:br/>
            <a:r>
              <a:rPr/>
              <a:t>Andreas Harth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lvl="0" indent="0">
              <a:buNone/>
            </a:pPr>
            <a:r>
              <a:rPr/>
              <a:t>Journal Club Jan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/>
          <a:p>
            <a:pPr marL="0" lvl="0" indent="0">
              <a:buNone/>
            </a:pPr>
            <a:r>
              <a:rPr/>
              <a:t>Conclusion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rPr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Presented a basic model of concurrency, guided by a sequential paradigm (the lambda calculus)</a:t>
            </a:r>
          </a:p>
          <a:p>
            <a:pPr lvl="1"/>
            <a:r>
              <a:rPr/>
              <a:t>Dared to talk about semantics (@@@but remains unclear to me what he actually means)</a:t>
            </a:r>
          </a:p>
          <a:p>
            <a:pPr lvl="1"/>
            <a:r>
              <a:rPr/>
              <a:t>CCS is reduced to atomic primitives (but many levels of explanation are needed)</a:t>
            </a:r>
          </a:p>
          <a:p>
            <a:pPr lvl="1"/>
            <a:r>
              <a:rPr/>
              <a:t>Claimed some generality for pi-calculus (hah!)</a:t>
            </a:r>
          </a:p>
          <a:p>
            <a:pPr lvl="1"/>
            <a:r>
              <a:rPr/>
              <a:t>Relative to Hewitt’s actor model, pi-calculus is formal calculus, while the actor model wants to identify the laws which govern interaction (@@@?)</a:t>
            </a:r>
          </a:p>
          <a:p>
            <a:pPr lvl="1"/>
            <a:r>
              <a:rPr/>
              <a:t>How to test and experiment with a model of computing?</a:t>
            </a:r>
          </a:p>
          <a:p>
            <a:pPr lvl="1"/>
            <a:r>
              <a:rPr/>
              <a:t>Next to a experimental test, do a mathematical test: find a theory that is tractable</a:t>
            </a:r>
          </a:p>
          <a:p>
            <a:pPr lvl="1"/>
            <a:r>
              <a:rPr/>
              <a:t>CCS/pi calculus is a candidate theory</a:t>
            </a:r>
          </a:p>
          <a:p>
            <a:pPr lvl="1"/>
            <a:r>
              <a:rPr/>
              <a:t>Greater goal: towards a broad informational science of man-made and natual phenomena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rPr/>
              <a:t>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Model theory: check satisfiability, find tautologies, define entailment</a:t>
            </a:r>
          </a:p>
          <a:p>
            <a:pPr lvl="1"/>
            <a:r>
              <a:rPr/>
              <a:t>Compositionality: juxtapose multiple processes</a:t>
            </a:r>
          </a:p>
          <a:p>
            <a:pPr lvl="1"/>
            <a:r>
              <a:rPr/>
              <a:t>Proof properties about every possible execution of a process</a:t>
            </a:r>
          </a:p>
          <a:p>
            <a:pPr lvl="1"/>
            <a:r>
              <a:rPr/>
              <a:t>Check for observation equivalence between two processes (bisimulation - done on transition systems)</a:t>
            </a:r>
          </a:p>
          <a:p>
            <a:pPr lvl="1"/>
            <a:r>
              <a:rPr/>
              <a:t>Find deadlocks/livelocks for n processes</a:t>
            </a:r>
          </a:p>
          <a:p>
            <a:pPr lvl="1"/>
            <a:r>
              <a:rPr/>
              <a:t>Check termination for n processes</a:t>
            </a:r>
          </a:p>
          <a:p>
            <a:pPr lvl="1"/>
            <a:r>
              <a:rPr/>
              <a:t>Verify temporal formula on n processes</a:t>
            </a:r>
          </a:p>
          <a:p>
            <a:pPr lvl="1"/>
            <a:r>
              <a:rPr/>
              <a:t>Check for lost update problems on n processes</a:t>
            </a:r>
          </a:p>
          <a:p>
            <a:pPr lvl="1"/>
            <a:r>
              <a:rPr/>
              <a:t>Figure out causality between events in a process or n processes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/>
          <a:p>
            <a:pPr marL="0" lvl="0" indent="0">
              <a:buNone/>
            </a:pPr>
            <a:r>
              <a:rPr/>
              <a:t>Introduction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rPr/>
              <a:t>Formalising (Concurrent) Computation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Sequential computing has been formalised in lambda calculus</a:t>
            </a:r>
          </a:p>
          <a:p>
            <a:pPr lvl="1"/>
            <a:r>
              <a:rPr/>
              <a:t>Need to formalise concurrent programming and interactive systems</a:t>
            </a:r>
          </a:p>
          <a:p>
            <a:pPr lvl="1"/>
            <a:r>
              <a:rPr/>
              <a:t>Prooposal: Calculus of Communicating Systems</a:t>
            </a:r>
          </a:p>
          <a:p>
            <a:pPr lvl="1"/>
            <a:r>
              <a:rPr/>
              <a:t>Naming and reference (mentioned, by why?) - talks about semantics a lot</a:t>
            </a:r>
          </a:p>
          <a:p>
            <a:pPr lvl="1"/>
            <a:r>
              <a:rPr/>
              <a:t>Rejects the idea of a single conceptual model - we need many different conceputal models and formalisms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rPr/>
              <a:t>Application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The flow of information in an insurance company</a:t>
            </a:r>
          </a:p>
          <a:p>
            <a:pPr lvl="1"/>
            <a:r>
              <a:rPr/>
              <a:t>Network communications</a:t>
            </a:r>
          </a:p>
          <a:p>
            <a:pPr lvl="1"/>
            <a:r>
              <a:rPr/>
              <a:t>The real-time communications among in-flight control computers</a:t>
            </a:r>
          </a:p>
          <a:p>
            <a:pPr lvl="1"/>
            <a:r>
              <a:rPr/>
              <a:t>Concurrency control in a database</a:t>
            </a:r>
          </a:p>
          <a:p>
            <a:pPr lvl="1"/>
            <a:r>
              <a:rPr/>
              <a:t>The behaviour of parallel object-oriented programs</a:t>
            </a:r>
          </a:p>
          <a:p>
            <a:pPr lvl="1"/>
            <a:r>
              <a:rPr/>
              <a:t>The semantic analysis of variables in concurrent logic programming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rPr/>
              <a:t>Universality/Generality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“We surely do not expect the terms of discussion and analysis to be the same for all of these”</a:t>
            </a:r>
          </a:p>
          <a:p>
            <a:pPr lvl="1"/>
            <a:r>
              <a:rPr/>
              <a:t>But he proposes exactly that: a general formalism for describing “all of these”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rPr/>
              <a:t>Robin Milner, A Calculus of Communicating Systems, Springer 1980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State machines (acceptors and generators) could serve as formalisation for concurrency</a:t>
            </a:r>
          </a:p>
          <a:p>
            <a:pPr lvl="1"/>
            <a:r>
              <a:rPr/>
              <a:t>Example: two nondeterministic acceptors, which are equivalent (accept the same set of strings)</a:t>
            </a:r>
          </a:p>
          <a:p>
            <a:pPr lvl="1"/>
            <a:r>
              <a:rPr/>
              <a:t>But: for interaction scenarios, the notion of equivalence of state machines is flawed, need observational equivalence</a:t>
            </a:r>
          </a:p>
          <a:p>
            <a:pPr lvl="1"/>
            <a:r>
              <a:rPr/>
              <a:t>Maybe also: need to be able to talk about multiple state machines interacting with each other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rPr/>
              <a:t>How to Proceed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Concurrency is ubiquitous</a:t>
            </a:r>
          </a:p>
          <a:p>
            <a:pPr lvl="1"/>
            <a:r>
              <a:rPr/>
              <a:t>Combine models from logic and mathematics with a proper distillation of practical experience</a:t>
            </a:r>
          </a:p>
          <a:p>
            <a:pPr lvl="1"/>
            <a:r>
              <a:rPr/>
              <a:t>Ideal: have the purity and simplicity of lambda calculus</a:t>
            </a:r>
          </a:p>
          <a:p>
            <a:pPr lvl="1"/>
            <a:r>
              <a:rPr/>
              <a:t>Pin down ideas about concurrency and interaction suggested by programming and the realities of communication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/>
          <a:p>
            <a:pPr marL="0" lvl="0" indent="0">
              <a:buNone/>
            </a:pPr>
            <a:r>
              <a:rPr/>
              <a:t>Meaning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rPr/>
              <a:t>Meaning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Process = an algebraic expression</a:t>
            </a:r>
          </a:p>
          <a:p>
            <a:pPr lvl="1"/>
            <a:r>
              <a:rPr/>
              <a:t>Should “process” not be a mathematical thing?</a:t>
            </a:r>
          </a:p>
          <a:p>
            <a:pPr lvl="1"/>
            <a:r>
              <a:rPr/>
              <a:t>“denotation” -&gt; probably he means reference</a:t>
            </a:r>
          </a:p>
          <a:p>
            <a:pPr lvl="1"/>
            <a:r>
              <a:rPr/>
              <a:t>…</a:t>
            </a:r>
          </a:p>
          <a:p>
            <a:pPr lvl="1"/>
            <a:r>
              <a:rPr/>
              <a:t>Use a mathematical apparatus to prove statements</a:t>
            </a:r>
          </a:p>
          <a:p>
            <a:pPr lvl="1"/>
            <a:r>
              <a:rPr/>
              <a:t>Map to first-order structure or to a Kripke structure (second order)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521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Elements of Interaction</vt:lpstr>
      <vt:lpstr>Introduction</vt:lpstr>
      <vt:lpstr>Formalising (Concurrent) Computation</vt:lpstr>
      <vt:lpstr>Application Areas</vt:lpstr>
      <vt:lpstr>Universality/Generality</vt:lpstr>
      <vt:lpstr>Robin Milner, A Calculus of Communicating Systems, Springer 1980</vt:lpstr>
      <vt:lpstr>How to Proceed</vt:lpstr>
      <vt:lpstr>Meaning</vt:lpstr>
      <vt:lpstr>Meaning</vt:lpstr>
      <vt:lpstr>Conclusion</vt:lpstr>
      <vt:lpstr>Conclusion</vt:lpstr>
      <vt:lpstr>Why?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On-screen Show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 of Interaction</dc:title>
  <dc:creator>Andreas Harth</dc:creator>
  <cp:keywords/>
  <cp:lastModifiedBy>Harth, Andreas</cp:lastModifiedBy>
  <cp:revision>1</cp:revision>
  <dcterms:created xsi:type="dcterms:W3CDTF">2021-01-06T15:29:44Z</dcterms:created>
  <dcterms:modified xsi:type="dcterms:W3CDTF">2021-01-06T15:30:41Z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">
    <vt:lpwstr>Journal Club Jan 2021</vt:lpwstr>
  </property>
</Properties>
</file>